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64" r:id="rId4"/>
    <p:sldId id="265" r:id="rId5"/>
    <p:sldId id="260" r:id="rId6"/>
    <p:sldId id="261" r:id="rId7"/>
    <p:sldId id="262" r:id="rId8"/>
    <p:sldId id="266" r:id="rId9"/>
  </p:sldIdLst>
  <p:sldSz cx="6858000" cy="1218882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4"/>
    <p:restoredTop sz="94639"/>
  </p:normalViewPr>
  <p:slideViewPr>
    <p:cSldViewPr snapToGrid="0" snapToObjects="1">
      <p:cViewPr varScale="1">
        <p:scale>
          <a:sx n="99" d="100"/>
          <a:sy n="99" d="100"/>
        </p:scale>
        <p:origin x="40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4792"/>
            <a:ext cx="5829300" cy="42435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1956"/>
            <a:ext cx="5143500" cy="294281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7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6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8942"/>
            <a:ext cx="1478756" cy="10329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8942"/>
            <a:ext cx="4350544" cy="103294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5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8745"/>
            <a:ext cx="5915025" cy="507021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6923"/>
            <a:ext cx="5915025" cy="266630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8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4711"/>
            <a:ext cx="2914650" cy="77336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4711"/>
            <a:ext cx="2914650" cy="77336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4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8945"/>
            <a:ext cx="5915025" cy="23559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7956"/>
            <a:ext cx="2901255" cy="14643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2307"/>
            <a:ext cx="2901255" cy="65486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7956"/>
            <a:ext cx="2915543" cy="14643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2307"/>
            <a:ext cx="2915543" cy="65486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9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6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588"/>
            <a:ext cx="2211884" cy="284405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4968"/>
            <a:ext cx="3471863" cy="86619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6647"/>
            <a:ext cx="2211884" cy="677439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8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588"/>
            <a:ext cx="2211884" cy="284405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4968"/>
            <a:ext cx="3471863" cy="866196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6647"/>
            <a:ext cx="2211884" cy="677439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8945"/>
            <a:ext cx="5915025" cy="2355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4711"/>
            <a:ext cx="5915025" cy="773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297238"/>
            <a:ext cx="1543050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1D452-F136-6946-ADCC-7E6552B0CEB4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297238"/>
            <a:ext cx="2314575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297238"/>
            <a:ext cx="1543050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740E0-1BB9-6444-99CD-8C64EFF4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D05AA-8CF7-D140-B879-2962B374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EBF1B-83BD-2646-9B18-ED815434F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AD4F0E-1289-9940-9DF0-551338904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9C0251-B570-6D4E-993B-73184F04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7C2D-3B8C-ED4F-A2D7-5EBF101E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27CC2-5E4F-0B4B-84CC-FE5589222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7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67AC1-D8DF-4B45-87E3-58B6F59A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AEACD2-1115-7D44-9649-CFD6A7B2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" y="0"/>
            <a:ext cx="685621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10249</TotalTime>
  <Words>0</Words>
  <Application>Microsoft Macintosh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Lavender</dc:creator>
  <cp:lastModifiedBy>Joe Lavender</cp:lastModifiedBy>
  <cp:revision>10</cp:revision>
  <dcterms:created xsi:type="dcterms:W3CDTF">2019-08-28T14:11:05Z</dcterms:created>
  <dcterms:modified xsi:type="dcterms:W3CDTF">2019-09-09T19:56:27Z</dcterms:modified>
</cp:coreProperties>
</file>